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5BD44E-FDAE-4BAD-BEB4-BC67E8DDED53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7E55F0-3D22-4147-844A-7A9119DB0678}">
      <dgm:prSet phldrT="[Text]"/>
      <dgm:spPr/>
      <dgm:t>
        <a:bodyPr/>
        <a:lstStyle/>
        <a:p>
          <a:r>
            <a:rPr lang="he-IL" dirty="0" smtClean="0"/>
            <a:t>יצחק</a:t>
          </a:r>
          <a:endParaRPr lang="en-US" dirty="0"/>
        </a:p>
      </dgm:t>
    </dgm:pt>
    <dgm:pt modelId="{915A0D7D-0AD6-4957-88C2-E86C18477562}" type="parTrans" cxnId="{6AF0A440-6C02-4DAB-A233-7271DDE17A3C}">
      <dgm:prSet/>
      <dgm:spPr/>
      <dgm:t>
        <a:bodyPr/>
        <a:lstStyle/>
        <a:p>
          <a:endParaRPr lang="en-US"/>
        </a:p>
      </dgm:t>
    </dgm:pt>
    <dgm:pt modelId="{3FEE31E5-783B-4218-8D9D-1E708A261B9E}" type="sibTrans" cxnId="{6AF0A440-6C02-4DAB-A233-7271DDE17A3C}">
      <dgm:prSet/>
      <dgm:spPr/>
      <dgm:t>
        <a:bodyPr/>
        <a:lstStyle/>
        <a:p>
          <a:endParaRPr lang="en-US"/>
        </a:p>
      </dgm:t>
    </dgm:pt>
    <dgm:pt modelId="{5FAB3168-48FD-4BC4-B1E8-D8E6BC87DE03}">
      <dgm:prSet phldrT="[Text]"/>
      <dgm:spPr/>
      <dgm:t>
        <a:bodyPr/>
        <a:lstStyle/>
        <a:p>
          <a:r>
            <a:rPr lang="he-IL" dirty="0" smtClean="0"/>
            <a:t>יהודה</a:t>
          </a:r>
          <a:endParaRPr lang="en-US" dirty="0"/>
        </a:p>
      </dgm:t>
    </dgm:pt>
    <dgm:pt modelId="{95518B16-AF60-4050-9324-26C35EECD27C}" type="parTrans" cxnId="{84621032-7F77-4FDD-B457-9344DC7CC274}">
      <dgm:prSet/>
      <dgm:spPr/>
      <dgm:t>
        <a:bodyPr/>
        <a:lstStyle/>
        <a:p>
          <a:endParaRPr lang="en-US"/>
        </a:p>
      </dgm:t>
    </dgm:pt>
    <dgm:pt modelId="{DC602211-F73E-4090-A1B3-321629201829}" type="sibTrans" cxnId="{84621032-7F77-4FDD-B457-9344DC7CC274}">
      <dgm:prSet/>
      <dgm:spPr/>
      <dgm:t>
        <a:bodyPr/>
        <a:lstStyle/>
        <a:p>
          <a:endParaRPr lang="en-US"/>
        </a:p>
      </dgm:t>
    </dgm:pt>
    <dgm:pt modelId="{B70399C6-451E-42CA-9910-F13F29A3EF0E}">
      <dgm:prSet phldrT="[Text]"/>
      <dgm:spPr/>
      <dgm:t>
        <a:bodyPr/>
        <a:lstStyle/>
        <a:p>
          <a:r>
            <a:rPr lang="he-IL" dirty="0" smtClean="0"/>
            <a:t>יעקב</a:t>
          </a:r>
          <a:endParaRPr lang="en-US" dirty="0"/>
        </a:p>
      </dgm:t>
    </dgm:pt>
    <dgm:pt modelId="{67A10A68-4683-46AA-BDFE-E54416B5E633}" type="parTrans" cxnId="{1DBD8139-3343-4F89-BB2F-5E2E5BDCEECE}">
      <dgm:prSet/>
      <dgm:spPr/>
      <dgm:t>
        <a:bodyPr/>
        <a:lstStyle/>
        <a:p>
          <a:endParaRPr lang="en-US"/>
        </a:p>
      </dgm:t>
    </dgm:pt>
    <dgm:pt modelId="{5DAF23C0-C713-474B-9D0A-D20EB78DB4D4}" type="sibTrans" cxnId="{1DBD8139-3343-4F89-BB2F-5E2E5BDCEECE}">
      <dgm:prSet/>
      <dgm:spPr/>
      <dgm:t>
        <a:bodyPr/>
        <a:lstStyle/>
        <a:p>
          <a:endParaRPr lang="en-US"/>
        </a:p>
      </dgm:t>
    </dgm:pt>
    <dgm:pt modelId="{9395EC42-43B5-4F40-816A-D746785713D1}">
      <dgm:prSet phldrT="[Text]"/>
      <dgm:spPr/>
      <dgm:t>
        <a:bodyPr/>
        <a:lstStyle/>
        <a:p>
          <a:r>
            <a:rPr lang="he-IL" dirty="0" smtClean="0"/>
            <a:t>ישמעאל</a:t>
          </a:r>
          <a:endParaRPr lang="en-US" dirty="0"/>
        </a:p>
      </dgm:t>
    </dgm:pt>
    <dgm:pt modelId="{D8E73B19-7DE5-480E-86D7-E8F189F1A372}" type="parTrans" cxnId="{D79840B1-D762-4C50-8138-8CC50FB7AD16}">
      <dgm:prSet/>
      <dgm:spPr/>
      <dgm:t>
        <a:bodyPr/>
        <a:lstStyle/>
        <a:p>
          <a:endParaRPr lang="en-US"/>
        </a:p>
      </dgm:t>
    </dgm:pt>
    <dgm:pt modelId="{52E5D9C2-74E3-4C59-BA5C-C73C15B6E77B}" type="sibTrans" cxnId="{D79840B1-D762-4C50-8138-8CC50FB7AD16}">
      <dgm:prSet/>
      <dgm:spPr/>
      <dgm:t>
        <a:bodyPr/>
        <a:lstStyle/>
        <a:p>
          <a:endParaRPr lang="en-US"/>
        </a:p>
      </dgm:t>
    </dgm:pt>
    <dgm:pt modelId="{3B40A242-BCC1-4CC5-AFB4-D5FA5B856C52}">
      <dgm:prSet phldrT="[Text]"/>
      <dgm:spPr/>
      <dgm:t>
        <a:bodyPr/>
        <a:lstStyle/>
        <a:p>
          <a:r>
            <a:rPr lang="he-IL" dirty="0" smtClean="0"/>
            <a:t>ראובן</a:t>
          </a:r>
          <a:endParaRPr lang="en-US" dirty="0"/>
        </a:p>
      </dgm:t>
    </dgm:pt>
    <dgm:pt modelId="{740D0DDF-1EC7-4CA2-A02A-B43D81CD09BC}" type="parTrans" cxnId="{C1B36D1B-6D6A-4475-BA46-789A526282BF}">
      <dgm:prSet/>
      <dgm:spPr/>
      <dgm:t>
        <a:bodyPr/>
        <a:lstStyle/>
        <a:p>
          <a:endParaRPr lang="en-US"/>
        </a:p>
      </dgm:t>
    </dgm:pt>
    <dgm:pt modelId="{3B50E85B-E078-49F5-96CA-4AB28BBEF05E}" type="sibTrans" cxnId="{C1B36D1B-6D6A-4475-BA46-789A526282BF}">
      <dgm:prSet/>
      <dgm:spPr/>
      <dgm:t>
        <a:bodyPr/>
        <a:lstStyle/>
        <a:p>
          <a:endParaRPr lang="en-US"/>
        </a:p>
      </dgm:t>
    </dgm:pt>
    <dgm:pt modelId="{22611FFA-7B54-4977-8881-C10DCC84BE18}">
      <dgm:prSet phldrT="[Text]"/>
      <dgm:spPr/>
      <dgm:t>
        <a:bodyPr/>
        <a:lstStyle/>
        <a:p>
          <a:r>
            <a:rPr lang="he-IL" dirty="0" smtClean="0"/>
            <a:t>עשו</a:t>
          </a:r>
          <a:endParaRPr lang="en-US" dirty="0"/>
        </a:p>
      </dgm:t>
    </dgm:pt>
    <dgm:pt modelId="{ECFC6B79-BDE8-4BDD-9A25-36F92CC3F345}" type="parTrans" cxnId="{0A94025B-3FB2-4EDA-86DE-2DEA1F3DA486}">
      <dgm:prSet/>
      <dgm:spPr/>
      <dgm:t>
        <a:bodyPr/>
        <a:lstStyle/>
        <a:p>
          <a:endParaRPr lang="en-US"/>
        </a:p>
      </dgm:t>
    </dgm:pt>
    <dgm:pt modelId="{B496B9C9-FB39-4571-95B1-92F37F3228F5}" type="sibTrans" cxnId="{0A94025B-3FB2-4EDA-86DE-2DEA1F3DA486}">
      <dgm:prSet/>
      <dgm:spPr/>
      <dgm:t>
        <a:bodyPr/>
        <a:lstStyle/>
        <a:p>
          <a:endParaRPr lang="en-US"/>
        </a:p>
      </dgm:t>
    </dgm:pt>
    <dgm:pt modelId="{7C06F610-B40F-4EF2-BEBF-6F9CBA308E69}">
      <dgm:prSet phldrT="[Text]"/>
      <dgm:spPr/>
      <dgm:t>
        <a:bodyPr/>
        <a:lstStyle/>
        <a:p>
          <a:r>
            <a:rPr lang="he-IL" dirty="0" smtClean="0"/>
            <a:t>קין</a:t>
          </a:r>
          <a:endParaRPr lang="en-US" dirty="0"/>
        </a:p>
      </dgm:t>
    </dgm:pt>
    <dgm:pt modelId="{DFF1491C-5A1F-4654-95DA-98D0462767B3}" type="parTrans" cxnId="{EE0FF1B1-FBF5-4AF6-B4FC-FC957227C160}">
      <dgm:prSet/>
      <dgm:spPr/>
      <dgm:t>
        <a:bodyPr/>
        <a:lstStyle/>
        <a:p>
          <a:endParaRPr lang="en-US"/>
        </a:p>
      </dgm:t>
    </dgm:pt>
    <dgm:pt modelId="{276810B1-2C7F-4FF3-97D9-C4620BD5C454}" type="sibTrans" cxnId="{EE0FF1B1-FBF5-4AF6-B4FC-FC957227C160}">
      <dgm:prSet/>
      <dgm:spPr/>
      <dgm:t>
        <a:bodyPr/>
        <a:lstStyle/>
        <a:p>
          <a:endParaRPr lang="en-US"/>
        </a:p>
      </dgm:t>
    </dgm:pt>
    <dgm:pt modelId="{4395F8E4-1908-474B-8F5E-CA50190808C7}">
      <dgm:prSet/>
      <dgm:spPr/>
      <dgm:t>
        <a:bodyPr/>
        <a:lstStyle/>
        <a:p>
          <a:r>
            <a:rPr lang="he-IL" dirty="0" smtClean="0"/>
            <a:t>יוסף</a:t>
          </a:r>
          <a:endParaRPr lang="en-US" dirty="0"/>
        </a:p>
      </dgm:t>
    </dgm:pt>
    <dgm:pt modelId="{8A32AD05-D846-463D-9784-F3642EDBEF12}" type="parTrans" cxnId="{61CD2BEC-2D6A-41FA-BCB7-F13A5CF12847}">
      <dgm:prSet/>
      <dgm:spPr/>
      <dgm:t>
        <a:bodyPr/>
        <a:lstStyle/>
        <a:p>
          <a:endParaRPr lang="en-US"/>
        </a:p>
      </dgm:t>
    </dgm:pt>
    <dgm:pt modelId="{9E72C7D1-8321-4D6D-BE14-8B59FB5CE225}" type="sibTrans" cxnId="{61CD2BEC-2D6A-41FA-BCB7-F13A5CF12847}">
      <dgm:prSet/>
      <dgm:spPr/>
      <dgm:t>
        <a:bodyPr/>
        <a:lstStyle/>
        <a:p>
          <a:endParaRPr lang="en-US"/>
        </a:p>
      </dgm:t>
    </dgm:pt>
    <dgm:pt modelId="{070F306E-F74B-40B7-BAC5-32B96479931C}">
      <dgm:prSet/>
      <dgm:spPr/>
      <dgm:t>
        <a:bodyPr/>
        <a:lstStyle/>
        <a:p>
          <a:r>
            <a:rPr lang="he-IL" dirty="0" smtClean="0"/>
            <a:t>הבל</a:t>
          </a:r>
          <a:endParaRPr lang="en-US" dirty="0"/>
        </a:p>
      </dgm:t>
    </dgm:pt>
    <dgm:pt modelId="{A5EB6C11-518B-48D2-9F59-2E89E1AB88FF}" type="parTrans" cxnId="{1FD1A275-21B5-48A2-84E3-DFB416A4B822}">
      <dgm:prSet/>
      <dgm:spPr/>
      <dgm:t>
        <a:bodyPr/>
        <a:lstStyle/>
        <a:p>
          <a:endParaRPr lang="en-US"/>
        </a:p>
      </dgm:t>
    </dgm:pt>
    <dgm:pt modelId="{C8E6D56D-2038-43F3-BFC1-24D8AEBD6FCE}" type="sibTrans" cxnId="{1FD1A275-21B5-48A2-84E3-DFB416A4B822}">
      <dgm:prSet/>
      <dgm:spPr/>
      <dgm:t>
        <a:bodyPr/>
        <a:lstStyle/>
        <a:p>
          <a:endParaRPr lang="en-US"/>
        </a:p>
      </dgm:t>
    </dgm:pt>
    <dgm:pt modelId="{04A97682-CAFC-4798-8CD6-266AD96D1CB6}">
      <dgm:prSet phldrT="[Text]"/>
      <dgm:spPr/>
    </dgm:pt>
    <dgm:pt modelId="{4D1654F5-C4B2-41BB-9744-C54FED1C538B}" type="parTrans" cxnId="{0AEE14F4-324A-46F7-8708-89235E6F073E}">
      <dgm:prSet/>
      <dgm:spPr/>
      <dgm:t>
        <a:bodyPr/>
        <a:lstStyle/>
        <a:p>
          <a:endParaRPr lang="en-US"/>
        </a:p>
      </dgm:t>
    </dgm:pt>
    <dgm:pt modelId="{1B467841-1B4D-495A-B3BD-9C0844BBA592}" type="sibTrans" cxnId="{0AEE14F4-324A-46F7-8708-89235E6F073E}">
      <dgm:prSet/>
      <dgm:spPr/>
      <dgm:t>
        <a:bodyPr/>
        <a:lstStyle/>
        <a:p>
          <a:endParaRPr lang="en-US"/>
        </a:p>
      </dgm:t>
    </dgm:pt>
    <dgm:pt modelId="{1F287A66-832F-40FD-BABD-8B101D041716}">
      <dgm:prSet phldrT="[Text]"/>
      <dgm:spPr/>
    </dgm:pt>
    <dgm:pt modelId="{A01625FD-3C96-43A0-914D-9D7B923463AB}" type="parTrans" cxnId="{E3B52F83-556A-4E48-9FD7-6F89BDE50833}">
      <dgm:prSet/>
      <dgm:spPr/>
      <dgm:t>
        <a:bodyPr/>
        <a:lstStyle/>
        <a:p>
          <a:endParaRPr lang="en-US"/>
        </a:p>
      </dgm:t>
    </dgm:pt>
    <dgm:pt modelId="{F9F930C7-8AC8-4FF2-BD06-86A304568F1C}" type="sibTrans" cxnId="{E3B52F83-556A-4E48-9FD7-6F89BDE50833}">
      <dgm:prSet/>
      <dgm:spPr/>
      <dgm:t>
        <a:bodyPr/>
        <a:lstStyle/>
        <a:p>
          <a:endParaRPr lang="en-US"/>
        </a:p>
      </dgm:t>
    </dgm:pt>
    <dgm:pt modelId="{266F12FD-7C62-4F00-911E-D1479734B248}" type="pres">
      <dgm:prSet presAssocID="{A95BD44E-FDAE-4BAD-BEB4-BC67E8DDED53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7DD27AF7-7983-4115-BFB4-796A9E5EC5E1}" type="pres">
      <dgm:prSet presAssocID="{A95BD44E-FDAE-4BAD-BEB4-BC67E8DDED53}" presName="dummyMaxCanvas" presStyleCnt="0"/>
      <dgm:spPr/>
    </dgm:pt>
    <dgm:pt modelId="{7879135A-FC40-4226-A44E-ACFC44D4AF2A}" type="pres">
      <dgm:prSet presAssocID="{A95BD44E-FDAE-4BAD-BEB4-BC67E8DDED53}" presName="parentComposite" presStyleCnt="0"/>
      <dgm:spPr/>
    </dgm:pt>
    <dgm:pt modelId="{C37F9E54-C173-443D-A43F-9FFFE8D11124}" type="pres">
      <dgm:prSet presAssocID="{A95BD44E-FDAE-4BAD-BEB4-BC67E8DDED53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7DF62FAD-20AF-45BC-B466-22FB38644521}" type="pres">
      <dgm:prSet presAssocID="{A95BD44E-FDAE-4BAD-BEB4-BC67E8DDED53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7C62C7C7-0E4A-49AF-B564-2FDEC9F8668D}" type="pres">
      <dgm:prSet presAssocID="{A95BD44E-FDAE-4BAD-BEB4-BC67E8DDED53}" presName="childrenComposite" presStyleCnt="0"/>
      <dgm:spPr/>
    </dgm:pt>
    <dgm:pt modelId="{D6D4F441-9D52-42CC-892D-57BE0253E61E}" type="pres">
      <dgm:prSet presAssocID="{A95BD44E-FDAE-4BAD-BEB4-BC67E8DDED53}" presName="dummyMaxCanvas_ChildArea" presStyleCnt="0"/>
      <dgm:spPr/>
    </dgm:pt>
    <dgm:pt modelId="{6409E6D5-8CB0-4BB9-A4FE-93AB8509F7EB}" type="pres">
      <dgm:prSet presAssocID="{A95BD44E-FDAE-4BAD-BEB4-BC67E8DDED53}" presName="fulcrum" presStyleLbl="alignAccFollowNode1" presStyleIdx="2" presStyleCnt="4"/>
      <dgm:spPr/>
    </dgm:pt>
    <dgm:pt modelId="{1AA6474C-11B3-40BB-BCD7-52D033FBF49F}" type="pres">
      <dgm:prSet presAssocID="{A95BD44E-FDAE-4BAD-BEB4-BC67E8DDED53}" presName="balance_43" presStyleLbl="alignAccFollowNode1" presStyleIdx="3" presStyleCnt="4">
        <dgm:presLayoutVars>
          <dgm:bulletEnabled val="1"/>
        </dgm:presLayoutVars>
      </dgm:prSet>
      <dgm:spPr/>
    </dgm:pt>
    <dgm:pt modelId="{55DDCE4B-D709-484B-B849-31BC3F4902E2}" type="pres">
      <dgm:prSet presAssocID="{A95BD44E-FDAE-4BAD-BEB4-BC67E8DDED53}" presName="left_43_1" presStyleLbl="node1" presStyleIdx="0" presStyleCnt="7">
        <dgm:presLayoutVars>
          <dgm:bulletEnabled val="1"/>
        </dgm:presLayoutVars>
      </dgm:prSet>
      <dgm:spPr/>
    </dgm:pt>
    <dgm:pt modelId="{BD8F40DA-C67A-4748-9484-9FDBBF44440A}" type="pres">
      <dgm:prSet presAssocID="{A95BD44E-FDAE-4BAD-BEB4-BC67E8DDED53}" presName="left_43_2" presStyleLbl="node1" presStyleIdx="1" presStyleCnt="7">
        <dgm:presLayoutVars>
          <dgm:bulletEnabled val="1"/>
        </dgm:presLayoutVars>
      </dgm:prSet>
      <dgm:spPr/>
    </dgm:pt>
    <dgm:pt modelId="{DF4E1EAA-9F34-45C4-A117-9182D26976BF}" type="pres">
      <dgm:prSet presAssocID="{A95BD44E-FDAE-4BAD-BEB4-BC67E8DDED53}" presName="left_43_3" presStyleLbl="node1" presStyleIdx="2" presStyleCnt="7">
        <dgm:presLayoutVars>
          <dgm:bulletEnabled val="1"/>
        </dgm:presLayoutVars>
      </dgm:prSet>
      <dgm:spPr/>
    </dgm:pt>
    <dgm:pt modelId="{C48AD24A-33A3-4EBB-A578-E0BCDE227658}" type="pres">
      <dgm:prSet presAssocID="{A95BD44E-FDAE-4BAD-BEB4-BC67E8DDED53}" presName="left_43_4" presStyleLbl="node1" presStyleIdx="3" presStyleCnt="7">
        <dgm:presLayoutVars>
          <dgm:bulletEnabled val="1"/>
        </dgm:presLayoutVars>
      </dgm:prSet>
      <dgm:spPr/>
    </dgm:pt>
    <dgm:pt modelId="{9DFCAC97-E849-45B6-AF93-08771D866979}" type="pres">
      <dgm:prSet presAssocID="{A95BD44E-FDAE-4BAD-BEB4-BC67E8DDED53}" presName="right_43_1" presStyleLbl="node1" presStyleIdx="4" presStyleCnt="7">
        <dgm:presLayoutVars>
          <dgm:bulletEnabled val="1"/>
        </dgm:presLayoutVars>
      </dgm:prSet>
      <dgm:spPr/>
    </dgm:pt>
    <dgm:pt modelId="{C857C56D-37A5-4363-9FA8-2A6BA10F17D3}" type="pres">
      <dgm:prSet presAssocID="{A95BD44E-FDAE-4BAD-BEB4-BC67E8DDED53}" presName="right_43_2" presStyleLbl="node1" presStyleIdx="5" presStyleCnt="7">
        <dgm:presLayoutVars>
          <dgm:bulletEnabled val="1"/>
        </dgm:presLayoutVars>
      </dgm:prSet>
      <dgm:spPr/>
    </dgm:pt>
    <dgm:pt modelId="{F6A9BFD4-3EFC-4F77-8499-F3489A06FE01}" type="pres">
      <dgm:prSet presAssocID="{A95BD44E-FDAE-4BAD-BEB4-BC67E8DDED53}" presName="right_43_3" presStyleLbl="node1" presStyleIdx="6" presStyleCnt="7">
        <dgm:presLayoutVars>
          <dgm:bulletEnabled val="1"/>
        </dgm:presLayoutVars>
      </dgm:prSet>
      <dgm:spPr/>
    </dgm:pt>
  </dgm:ptLst>
  <dgm:cxnLst>
    <dgm:cxn modelId="{0A94025B-3FB2-4EDA-86DE-2DEA1F3DA486}" srcId="{9395EC42-43B5-4F40-816A-D746785713D1}" destId="{22611FFA-7B54-4977-8881-C10DCC84BE18}" srcOrd="1" destOrd="0" parTransId="{ECFC6B79-BDE8-4BDD-9A25-36F92CC3F345}" sibTransId="{B496B9C9-FB39-4571-95B1-92F37F3228F5}"/>
    <dgm:cxn modelId="{1DBD8139-3343-4F89-BB2F-5E2E5BDCEECE}" srcId="{BF7E55F0-3D22-4147-844A-7A9119DB0678}" destId="{B70399C6-451E-42CA-9910-F13F29A3EF0E}" srcOrd="3" destOrd="0" parTransId="{67A10A68-4683-46AA-BDFE-E54416B5E633}" sibTransId="{5DAF23C0-C713-474B-9D0A-D20EB78DB4D4}"/>
    <dgm:cxn modelId="{6AF0A440-6C02-4DAB-A233-7271DDE17A3C}" srcId="{A95BD44E-FDAE-4BAD-BEB4-BC67E8DDED53}" destId="{BF7E55F0-3D22-4147-844A-7A9119DB0678}" srcOrd="0" destOrd="0" parTransId="{915A0D7D-0AD6-4957-88C2-E86C18477562}" sibTransId="{3FEE31E5-783B-4218-8D9D-1E708A261B9E}"/>
    <dgm:cxn modelId="{61CD2BEC-2D6A-41FA-BCB7-F13A5CF12847}" srcId="{BF7E55F0-3D22-4147-844A-7A9119DB0678}" destId="{4395F8E4-1908-474B-8F5E-CA50190808C7}" srcOrd="0" destOrd="0" parTransId="{8A32AD05-D846-463D-9784-F3642EDBEF12}" sibTransId="{9E72C7D1-8321-4D6D-BE14-8B59FB5CE225}"/>
    <dgm:cxn modelId="{5A0DF531-8478-43FD-979D-FF080440D9CB}" type="presOf" srcId="{B70399C6-451E-42CA-9910-F13F29A3EF0E}" destId="{C48AD24A-33A3-4EBB-A578-E0BCDE227658}" srcOrd="0" destOrd="0" presId="urn:microsoft.com/office/officeart/2005/8/layout/balance1"/>
    <dgm:cxn modelId="{89021A02-DADE-498F-A16D-23DF799F024F}" type="presOf" srcId="{4395F8E4-1908-474B-8F5E-CA50190808C7}" destId="{55DDCE4B-D709-484B-B849-31BC3F4902E2}" srcOrd="0" destOrd="0" presId="urn:microsoft.com/office/officeart/2005/8/layout/balance1"/>
    <dgm:cxn modelId="{84621032-7F77-4FDD-B457-9344DC7CC274}" srcId="{BF7E55F0-3D22-4147-844A-7A9119DB0678}" destId="{5FAB3168-48FD-4BC4-B1E8-D8E6BC87DE03}" srcOrd="1" destOrd="0" parTransId="{95518B16-AF60-4050-9324-26C35EECD27C}" sibTransId="{DC602211-F73E-4090-A1B3-321629201829}"/>
    <dgm:cxn modelId="{8EBE116E-8191-4AC7-A8FA-86C869861783}" type="presOf" srcId="{9395EC42-43B5-4F40-816A-D746785713D1}" destId="{7DF62FAD-20AF-45BC-B466-22FB38644521}" srcOrd="0" destOrd="0" presId="urn:microsoft.com/office/officeart/2005/8/layout/balance1"/>
    <dgm:cxn modelId="{0AEE14F4-324A-46F7-8708-89235E6F073E}" srcId="{A95BD44E-FDAE-4BAD-BEB4-BC67E8DDED53}" destId="{04A97682-CAFC-4798-8CD6-266AD96D1CB6}" srcOrd="2" destOrd="0" parTransId="{4D1654F5-C4B2-41BB-9744-C54FED1C538B}" sibTransId="{1B467841-1B4D-495A-B3BD-9C0844BBA592}"/>
    <dgm:cxn modelId="{A7CD5342-D9D4-4556-A1F4-9A05150296F1}" type="presOf" srcId="{3B40A242-BCC1-4CC5-AFB4-D5FA5B856C52}" destId="{9DFCAC97-E849-45B6-AF93-08771D866979}" srcOrd="0" destOrd="0" presId="urn:microsoft.com/office/officeart/2005/8/layout/balance1"/>
    <dgm:cxn modelId="{337B0AFA-633C-4C8E-A9A2-196393EBAB25}" type="presOf" srcId="{A95BD44E-FDAE-4BAD-BEB4-BC67E8DDED53}" destId="{266F12FD-7C62-4F00-911E-D1479734B248}" srcOrd="0" destOrd="0" presId="urn:microsoft.com/office/officeart/2005/8/layout/balance1"/>
    <dgm:cxn modelId="{BF5F5B9B-0EAD-44BA-BC49-8CF39BBCAF50}" type="presOf" srcId="{070F306E-F74B-40B7-BAC5-32B96479931C}" destId="{DF4E1EAA-9F34-45C4-A117-9182D26976BF}" srcOrd="0" destOrd="0" presId="urn:microsoft.com/office/officeart/2005/8/layout/balance1"/>
    <dgm:cxn modelId="{D79840B1-D762-4C50-8138-8CC50FB7AD16}" srcId="{A95BD44E-FDAE-4BAD-BEB4-BC67E8DDED53}" destId="{9395EC42-43B5-4F40-816A-D746785713D1}" srcOrd="1" destOrd="0" parTransId="{D8E73B19-7DE5-480E-86D7-E8F189F1A372}" sibTransId="{52E5D9C2-74E3-4C59-BA5C-C73C15B6E77B}"/>
    <dgm:cxn modelId="{8EEF6342-3929-4567-BFF4-A384ACD6BD62}" type="presOf" srcId="{22611FFA-7B54-4977-8881-C10DCC84BE18}" destId="{C857C56D-37A5-4363-9FA8-2A6BA10F17D3}" srcOrd="0" destOrd="0" presId="urn:microsoft.com/office/officeart/2005/8/layout/balance1"/>
    <dgm:cxn modelId="{59EF87EE-4546-4CDC-BA74-86FA48C25A1D}" type="presOf" srcId="{7C06F610-B40F-4EF2-BEBF-6F9CBA308E69}" destId="{F6A9BFD4-3EFC-4F77-8499-F3489A06FE01}" srcOrd="0" destOrd="0" presId="urn:microsoft.com/office/officeart/2005/8/layout/balance1"/>
    <dgm:cxn modelId="{6B209597-9052-4B2D-8391-48D345E6C846}" type="presOf" srcId="{BF7E55F0-3D22-4147-844A-7A9119DB0678}" destId="{C37F9E54-C173-443D-A43F-9FFFE8D11124}" srcOrd="0" destOrd="0" presId="urn:microsoft.com/office/officeart/2005/8/layout/balance1"/>
    <dgm:cxn modelId="{EE0FF1B1-FBF5-4AF6-B4FC-FC957227C160}" srcId="{9395EC42-43B5-4F40-816A-D746785713D1}" destId="{7C06F610-B40F-4EF2-BEBF-6F9CBA308E69}" srcOrd="2" destOrd="0" parTransId="{DFF1491C-5A1F-4654-95DA-98D0462767B3}" sibTransId="{276810B1-2C7F-4FF3-97D9-C4620BD5C454}"/>
    <dgm:cxn modelId="{1FD1A275-21B5-48A2-84E3-DFB416A4B822}" srcId="{BF7E55F0-3D22-4147-844A-7A9119DB0678}" destId="{070F306E-F74B-40B7-BAC5-32B96479931C}" srcOrd="2" destOrd="0" parTransId="{A5EB6C11-518B-48D2-9F59-2E89E1AB88FF}" sibTransId="{C8E6D56D-2038-43F3-BFC1-24D8AEBD6FCE}"/>
    <dgm:cxn modelId="{E3B52F83-556A-4E48-9FD7-6F89BDE50833}" srcId="{A95BD44E-FDAE-4BAD-BEB4-BC67E8DDED53}" destId="{1F287A66-832F-40FD-BABD-8B101D041716}" srcOrd="3" destOrd="0" parTransId="{A01625FD-3C96-43A0-914D-9D7B923463AB}" sibTransId="{F9F930C7-8AC8-4FF2-BD06-86A304568F1C}"/>
    <dgm:cxn modelId="{C1B36D1B-6D6A-4475-BA46-789A526282BF}" srcId="{9395EC42-43B5-4F40-816A-D746785713D1}" destId="{3B40A242-BCC1-4CC5-AFB4-D5FA5B856C52}" srcOrd="0" destOrd="0" parTransId="{740D0DDF-1EC7-4CA2-A02A-B43D81CD09BC}" sibTransId="{3B50E85B-E078-49F5-96CA-4AB28BBEF05E}"/>
    <dgm:cxn modelId="{2CC3CA83-1A90-4884-9DDB-1F47A75A2C7A}" type="presOf" srcId="{5FAB3168-48FD-4BC4-B1E8-D8E6BC87DE03}" destId="{BD8F40DA-C67A-4748-9484-9FDBBF44440A}" srcOrd="0" destOrd="0" presId="urn:microsoft.com/office/officeart/2005/8/layout/balance1"/>
    <dgm:cxn modelId="{56E18D9B-9416-4973-95EB-A9EE38D0E073}" type="presParOf" srcId="{266F12FD-7C62-4F00-911E-D1479734B248}" destId="{7DD27AF7-7983-4115-BFB4-796A9E5EC5E1}" srcOrd="0" destOrd="0" presId="urn:microsoft.com/office/officeart/2005/8/layout/balance1"/>
    <dgm:cxn modelId="{F0244148-8C3D-4B88-A107-682B657F31D2}" type="presParOf" srcId="{266F12FD-7C62-4F00-911E-D1479734B248}" destId="{7879135A-FC40-4226-A44E-ACFC44D4AF2A}" srcOrd="1" destOrd="0" presId="urn:microsoft.com/office/officeart/2005/8/layout/balance1"/>
    <dgm:cxn modelId="{76ED27F2-5C8B-48BC-AA75-845BD097E4DE}" type="presParOf" srcId="{7879135A-FC40-4226-A44E-ACFC44D4AF2A}" destId="{C37F9E54-C173-443D-A43F-9FFFE8D11124}" srcOrd="0" destOrd="0" presId="urn:microsoft.com/office/officeart/2005/8/layout/balance1"/>
    <dgm:cxn modelId="{6E134831-7E5B-4A4A-B847-11E6EAE3C055}" type="presParOf" srcId="{7879135A-FC40-4226-A44E-ACFC44D4AF2A}" destId="{7DF62FAD-20AF-45BC-B466-22FB38644521}" srcOrd="1" destOrd="0" presId="urn:microsoft.com/office/officeart/2005/8/layout/balance1"/>
    <dgm:cxn modelId="{66DA356C-A074-4EC3-B5DD-CA1A869E0C0B}" type="presParOf" srcId="{266F12FD-7C62-4F00-911E-D1479734B248}" destId="{7C62C7C7-0E4A-49AF-B564-2FDEC9F8668D}" srcOrd="2" destOrd="0" presId="urn:microsoft.com/office/officeart/2005/8/layout/balance1"/>
    <dgm:cxn modelId="{923AC2A3-876A-4DAE-B2EF-A4D4D63FB597}" type="presParOf" srcId="{7C62C7C7-0E4A-49AF-B564-2FDEC9F8668D}" destId="{D6D4F441-9D52-42CC-892D-57BE0253E61E}" srcOrd="0" destOrd="0" presId="urn:microsoft.com/office/officeart/2005/8/layout/balance1"/>
    <dgm:cxn modelId="{DA3414D8-04F8-4F96-BC60-2060896F3999}" type="presParOf" srcId="{7C62C7C7-0E4A-49AF-B564-2FDEC9F8668D}" destId="{6409E6D5-8CB0-4BB9-A4FE-93AB8509F7EB}" srcOrd="1" destOrd="0" presId="urn:microsoft.com/office/officeart/2005/8/layout/balance1"/>
    <dgm:cxn modelId="{7D381B58-DDBC-470C-B52D-34127424F965}" type="presParOf" srcId="{7C62C7C7-0E4A-49AF-B564-2FDEC9F8668D}" destId="{1AA6474C-11B3-40BB-BCD7-52D033FBF49F}" srcOrd="2" destOrd="0" presId="urn:microsoft.com/office/officeart/2005/8/layout/balance1"/>
    <dgm:cxn modelId="{A9609359-0F73-41F7-A00B-0307D5F0E1E7}" type="presParOf" srcId="{7C62C7C7-0E4A-49AF-B564-2FDEC9F8668D}" destId="{55DDCE4B-D709-484B-B849-31BC3F4902E2}" srcOrd="3" destOrd="0" presId="urn:microsoft.com/office/officeart/2005/8/layout/balance1"/>
    <dgm:cxn modelId="{7802C8BA-9E95-403A-A00A-8E654B3FAB51}" type="presParOf" srcId="{7C62C7C7-0E4A-49AF-B564-2FDEC9F8668D}" destId="{BD8F40DA-C67A-4748-9484-9FDBBF44440A}" srcOrd="4" destOrd="0" presId="urn:microsoft.com/office/officeart/2005/8/layout/balance1"/>
    <dgm:cxn modelId="{059C1056-074F-47CD-9EC4-85C7758955B3}" type="presParOf" srcId="{7C62C7C7-0E4A-49AF-B564-2FDEC9F8668D}" destId="{DF4E1EAA-9F34-45C4-A117-9182D26976BF}" srcOrd="5" destOrd="0" presId="urn:microsoft.com/office/officeart/2005/8/layout/balance1"/>
    <dgm:cxn modelId="{9567A218-0401-406E-80D7-7D9D7255043D}" type="presParOf" srcId="{7C62C7C7-0E4A-49AF-B564-2FDEC9F8668D}" destId="{C48AD24A-33A3-4EBB-A578-E0BCDE227658}" srcOrd="6" destOrd="0" presId="urn:microsoft.com/office/officeart/2005/8/layout/balance1"/>
    <dgm:cxn modelId="{065F8D5A-1610-4D41-A629-F65709270706}" type="presParOf" srcId="{7C62C7C7-0E4A-49AF-B564-2FDEC9F8668D}" destId="{9DFCAC97-E849-45B6-AF93-08771D866979}" srcOrd="7" destOrd="0" presId="urn:microsoft.com/office/officeart/2005/8/layout/balance1"/>
    <dgm:cxn modelId="{E15107CF-D4A4-46AB-B19D-6DA165AA9B64}" type="presParOf" srcId="{7C62C7C7-0E4A-49AF-B564-2FDEC9F8668D}" destId="{C857C56D-37A5-4363-9FA8-2A6BA10F17D3}" srcOrd="8" destOrd="0" presId="urn:microsoft.com/office/officeart/2005/8/layout/balance1"/>
    <dgm:cxn modelId="{67B829A3-16C7-4A26-834F-272B39C9CD76}" type="presParOf" srcId="{7C62C7C7-0E4A-49AF-B564-2FDEC9F8668D}" destId="{F6A9BFD4-3EFC-4F77-8499-F3489A06FE01}" srcOrd="9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5BD44E-FDAE-4BAD-BEB4-BC67E8DDED53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7E55F0-3D22-4147-844A-7A9119DB0678}">
      <dgm:prSet phldrT="[Text]"/>
      <dgm:spPr/>
      <dgm:t>
        <a:bodyPr/>
        <a:lstStyle/>
        <a:p>
          <a:r>
            <a:rPr lang="he-IL" dirty="0" smtClean="0"/>
            <a:t>הצעיר</a:t>
          </a:r>
          <a:endParaRPr lang="en-US" dirty="0"/>
        </a:p>
      </dgm:t>
    </dgm:pt>
    <dgm:pt modelId="{915A0D7D-0AD6-4957-88C2-E86C18477562}" type="parTrans" cxnId="{6AF0A440-6C02-4DAB-A233-7271DDE17A3C}">
      <dgm:prSet/>
      <dgm:spPr/>
      <dgm:t>
        <a:bodyPr/>
        <a:lstStyle/>
        <a:p>
          <a:endParaRPr lang="en-US"/>
        </a:p>
      </dgm:t>
    </dgm:pt>
    <dgm:pt modelId="{3FEE31E5-783B-4218-8D9D-1E708A261B9E}" type="sibTrans" cxnId="{6AF0A440-6C02-4DAB-A233-7271DDE17A3C}">
      <dgm:prSet/>
      <dgm:spPr/>
      <dgm:t>
        <a:bodyPr/>
        <a:lstStyle/>
        <a:p>
          <a:endParaRPr lang="en-US"/>
        </a:p>
      </dgm:t>
    </dgm:pt>
    <dgm:pt modelId="{9395EC42-43B5-4F40-816A-D746785713D1}">
      <dgm:prSet phldrT="[Text]"/>
      <dgm:spPr/>
      <dgm:t>
        <a:bodyPr/>
        <a:lstStyle/>
        <a:p>
          <a:r>
            <a:rPr lang="he-IL" dirty="0" smtClean="0"/>
            <a:t>הבכור</a:t>
          </a:r>
          <a:endParaRPr lang="en-US" dirty="0"/>
        </a:p>
      </dgm:t>
    </dgm:pt>
    <dgm:pt modelId="{D8E73B19-7DE5-480E-86D7-E8F189F1A372}" type="parTrans" cxnId="{D79840B1-D762-4C50-8138-8CC50FB7AD16}">
      <dgm:prSet/>
      <dgm:spPr/>
      <dgm:t>
        <a:bodyPr/>
        <a:lstStyle/>
        <a:p>
          <a:endParaRPr lang="en-US"/>
        </a:p>
      </dgm:t>
    </dgm:pt>
    <dgm:pt modelId="{52E5D9C2-74E3-4C59-BA5C-C73C15B6E77B}" type="sibTrans" cxnId="{D79840B1-D762-4C50-8138-8CC50FB7AD16}">
      <dgm:prSet/>
      <dgm:spPr/>
      <dgm:t>
        <a:bodyPr/>
        <a:lstStyle/>
        <a:p>
          <a:endParaRPr lang="en-US"/>
        </a:p>
      </dgm:t>
    </dgm:pt>
    <dgm:pt modelId="{7C06F610-B40F-4EF2-BEBF-6F9CBA308E69}">
      <dgm:prSet phldrT="[Text]"/>
      <dgm:spPr/>
      <dgm:t>
        <a:bodyPr/>
        <a:lstStyle/>
        <a:p>
          <a:r>
            <a:rPr lang="he-IL" dirty="0" smtClean="0"/>
            <a:t>מנשה</a:t>
          </a:r>
          <a:endParaRPr lang="en-US" dirty="0"/>
        </a:p>
      </dgm:t>
    </dgm:pt>
    <dgm:pt modelId="{DFF1491C-5A1F-4654-95DA-98D0462767B3}" type="parTrans" cxnId="{EE0FF1B1-FBF5-4AF6-B4FC-FC957227C160}">
      <dgm:prSet/>
      <dgm:spPr/>
      <dgm:t>
        <a:bodyPr/>
        <a:lstStyle/>
        <a:p>
          <a:endParaRPr lang="en-US"/>
        </a:p>
      </dgm:t>
    </dgm:pt>
    <dgm:pt modelId="{276810B1-2C7F-4FF3-97D9-C4620BD5C454}" type="sibTrans" cxnId="{EE0FF1B1-FBF5-4AF6-B4FC-FC957227C160}">
      <dgm:prSet/>
      <dgm:spPr/>
      <dgm:t>
        <a:bodyPr/>
        <a:lstStyle/>
        <a:p>
          <a:endParaRPr lang="en-US"/>
        </a:p>
      </dgm:t>
    </dgm:pt>
    <dgm:pt modelId="{4395F8E4-1908-474B-8F5E-CA50190808C7}">
      <dgm:prSet/>
      <dgm:spPr/>
      <dgm:t>
        <a:bodyPr/>
        <a:lstStyle/>
        <a:p>
          <a:r>
            <a:rPr lang="he-IL" dirty="0" smtClean="0"/>
            <a:t>דוד</a:t>
          </a:r>
          <a:endParaRPr lang="en-US" dirty="0"/>
        </a:p>
      </dgm:t>
    </dgm:pt>
    <dgm:pt modelId="{8A32AD05-D846-463D-9784-F3642EDBEF12}" type="parTrans" cxnId="{61CD2BEC-2D6A-41FA-BCB7-F13A5CF12847}">
      <dgm:prSet/>
      <dgm:spPr/>
      <dgm:t>
        <a:bodyPr/>
        <a:lstStyle/>
        <a:p>
          <a:endParaRPr lang="en-US"/>
        </a:p>
      </dgm:t>
    </dgm:pt>
    <dgm:pt modelId="{9E72C7D1-8321-4D6D-BE14-8B59FB5CE225}" type="sibTrans" cxnId="{61CD2BEC-2D6A-41FA-BCB7-F13A5CF12847}">
      <dgm:prSet/>
      <dgm:spPr/>
      <dgm:t>
        <a:bodyPr/>
        <a:lstStyle/>
        <a:p>
          <a:endParaRPr lang="en-US"/>
        </a:p>
      </dgm:t>
    </dgm:pt>
    <dgm:pt modelId="{070F306E-F74B-40B7-BAC5-32B96479931C}">
      <dgm:prSet/>
      <dgm:spPr/>
      <dgm:t>
        <a:bodyPr/>
        <a:lstStyle/>
        <a:p>
          <a:r>
            <a:rPr lang="he-IL" dirty="0" smtClean="0"/>
            <a:t>אפרים</a:t>
          </a:r>
          <a:endParaRPr lang="en-US" dirty="0"/>
        </a:p>
      </dgm:t>
    </dgm:pt>
    <dgm:pt modelId="{A5EB6C11-518B-48D2-9F59-2E89E1AB88FF}" type="parTrans" cxnId="{1FD1A275-21B5-48A2-84E3-DFB416A4B822}">
      <dgm:prSet/>
      <dgm:spPr/>
      <dgm:t>
        <a:bodyPr/>
        <a:lstStyle/>
        <a:p>
          <a:endParaRPr lang="en-US"/>
        </a:p>
      </dgm:t>
    </dgm:pt>
    <dgm:pt modelId="{C8E6D56D-2038-43F3-BFC1-24D8AEBD6FCE}" type="sibTrans" cxnId="{1FD1A275-21B5-48A2-84E3-DFB416A4B822}">
      <dgm:prSet/>
      <dgm:spPr/>
      <dgm:t>
        <a:bodyPr/>
        <a:lstStyle/>
        <a:p>
          <a:endParaRPr lang="en-US"/>
        </a:p>
      </dgm:t>
    </dgm:pt>
    <dgm:pt modelId="{04A97682-CAFC-4798-8CD6-266AD96D1CB6}">
      <dgm:prSet phldrT="[Text]"/>
      <dgm:spPr/>
    </dgm:pt>
    <dgm:pt modelId="{4D1654F5-C4B2-41BB-9744-C54FED1C538B}" type="parTrans" cxnId="{0AEE14F4-324A-46F7-8708-89235E6F073E}">
      <dgm:prSet/>
      <dgm:spPr/>
      <dgm:t>
        <a:bodyPr/>
        <a:lstStyle/>
        <a:p>
          <a:endParaRPr lang="en-US"/>
        </a:p>
      </dgm:t>
    </dgm:pt>
    <dgm:pt modelId="{1B467841-1B4D-495A-B3BD-9C0844BBA592}" type="sibTrans" cxnId="{0AEE14F4-324A-46F7-8708-89235E6F073E}">
      <dgm:prSet/>
      <dgm:spPr/>
      <dgm:t>
        <a:bodyPr/>
        <a:lstStyle/>
        <a:p>
          <a:endParaRPr lang="en-US"/>
        </a:p>
      </dgm:t>
    </dgm:pt>
    <dgm:pt modelId="{1F287A66-832F-40FD-BABD-8B101D041716}">
      <dgm:prSet phldrT="[Text]"/>
      <dgm:spPr/>
    </dgm:pt>
    <dgm:pt modelId="{A01625FD-3C96-43A0-914D-9D7B923463AB}" type="parTrans" cxnId="{E3B52F83-556A-4E48-9FD7-6F89BDE50833}">
      <dgm:prSet/>
      <dgm:spPr/>
      <dgm:t>
        <a:bodyPr/>
        <a:lstStyle/>
        <a:p>
          <a:endParaRPr lang="en-US"/>
        </a:p>
      </dgm:t>
    </dgm:pt>
    <dgm:pt modelId="{F9F930C7-8AC8-4FF2-BD06-86A304568F1C}" type="sibTrans" cxnId="{E3B52F83-556A-4E48-9FD7-6F89BDE50833}">
      <dgm:prSet/>
      <dgm:spPr/>
      <dgm:t>
        <a:bodyPr/>
        <a:lstStyle/>
        <a:p>
          <a:endParaRPr lang="en-US"/>
        </a:p>
      </dgm:t>
    </dgm:pt>
    <dgm:pt modelId="{266F12FD-7C62-4F00-911E-D1479734B248}" type="pres">
      <dgm:prSet presAssocID="{A95BD44E-FDAE-4BAD-BEB4-BC67E8DDED53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7DD27AF7-7983-4115-BFB4-796A9E5EC5E1}" type="pres">
      <dgm:prSet presAssocID="{A95BD44E-FDAE-4BAD-BEB4-BC67E8DDED53}" presName="dummyMaxCanvas" presStyleCnt="0"/>
      <dgm:spPr/>
    </dgm:pt>
    <dgm:pt modelId="{7879135A-FC40-4226-A44E-ACFC44D4AF2A}" type="pres">
      <dgm:prSet presAssocID="{A95BD44E-FDAE-4BAD-BEB4-BC67E8DDED53}" presName="parentComposite" presStyleCnt="0"/>
      <dgm:spPr/>
    </dgm:pt>
    <dgm:pt modelId="{C37F9E54-C173-443D-A43F-9FFFE8D11124}" type="pres">
      <dgm:prSet presAssocID="{A95BD44E-FDAE-4BAD-BEB4-BC67E8DDED53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7DF62FAD-20AF-45BC-B466-22FB38644521}" type="pres">
      <dgm:prSet presAssocID="{A95BD44E-FDAE-4BAD-BEB4-BC67E8DDED53}" presName="parent2" presStyleLbl="alignAccFollowNode1" presStyleIdx="1" presStyleCnt="4" custLinFactY="-58888" custLinFactNeighborX="28110" custLinFactNeighborY="-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7C62C7C7-0E4A-49AF-B564-2FDEC9F8668D}" type="pres">
      <dgm:prSet presAssocID="{A95BD44E-FDAE-4BAD-BEB4-BC67E8DDED53}" presName="childrenComposite" presStyleCnt="0"/>
      <dgm:spPr/>
    </dgm:pt>
    <dgm:pt modelId="{D6D4F441-9D52-42CC-892D-57BE0253E61E}" type="pres">
      <dgm:prSet presAssocID="{A95BD44E-FDAE-4BAD-BEB4-BC67E8DDED53}" presName="dummyMaxCanvas_ChildArea" presStyleCnt="0"/>
      <dgm:spPr/>
    </dgm:pt>
    <dgm:pt modelId="{6409E6D5-8CB0-4BB9-A4FE-93AB8509F7EB}" type="pres">
      <dgm:prSet presAssocID="{A95BD44E-FDAE-4BAD-BEB4-BC67E8DDED53}" presName="fulcrum" presStyleLbl="alignAccFollowNode1" presStyleIdx="2" presStyleCnt="4"/>
      <dgm:spPr/>
    </dgm:pt>
    <dgm:pt modelId="{7FE48E24-378A-4019-B2FC-8FF116FA30CF}" type="pres">
      <dgm:prSet presAssocID="{A95BD44E-FDAE-4BAD-BEB4-BC67E8DDED53}" presName="balance_21" presStyleLbl="alignAccFollowNode1" presStyleIdx="3" presStyleCnt="4">
        <dgm:presLayoutVars>
          <dgm:bulletEnabled val="1"/>
        </dgm:presLayoutVars>
      </dgm:prSet>
      <dgm:spPr/>
    </dgm:pt>
    <dgm:pt modelId="{E9DD9775-0B28-4097-95E7-98B76A2F4AAB}" type="pres">
      <dgm:prSet presAssocID="{A95BD44E-FDAE-4BAD-BEB4-BC67E8DDED53}" presName="left_21_1" presStyleLbl="node1" presStyleIdx="0" presStyleCnt="3">
        <dgm:presLayoutVars>
          <dgm:bulletEnabled val="1"/>
        </dgm:presLayoutVars>
      </dgm:prSet>
      <dgm:spPr/>
    </dgm:pt>
    <dgm:pt modelId="{D3554688-145A-4A5D-8147-27921ACF5A61}" type="pres">
      <dgm:prSet presAssocID="{A95BD44E-FDAE-4BAD-BEB4-BC67E8DDED53}" presName="left_21_2" presStyleLbl="node1" presStyleIdx="1" presStyleCnt="3">
        <dgm:presLayoutVars>
          <dgm:bulletEnabled val="1"/>
        </dgm:presLayoutVars>
      </dgm:prSet>
      <dgm:spPr/>
    </dgm:pt>
    <dgm:pt modelId="{60B1D982-7977-4FC1-80E1-19386E6DB9F1}" type="pres">
      <dgm:prSet presAssocID="{A95BD44E-FDAE-4BAD-BEB4-BC67E8DDED53}" presName="right_21_1" presStyleLbl="node1" presStyleIdx="2" presStyleCnt="3" custLinFactNeighborX="33555" custLinFactNeighborY="-72492">
        <dgm:presLayoutVars>
          <dgm:bulletEnabled val="1"/>
        </dgm:presLayoutVars>
      </dgm:prSet>
      <dgm:spPr/>
    </dgm:pt>
  </dgm:ptLst>
  <dgm:cxnLst>
    <dgm:cxn modelId="{E3B52F83-556A-4E48-9FD7-6F89BDE50833}" srcId="{A95BD44E-FDAE-4BAD-BEB4-BC67E8DDED53}" destId="{1F287A66-832F-40FD-BABD-8B101D041716}" srcOrd="3" destOrd="0" parTransId="{A01625FD-3C96-43A0-914D-9D7B923463AB}" sibTransId="{F9F930C7-8AC8-4FF2-BD06-86A304568F1C}"/>
    <dgm:cxn modelId="{EE0FF1B1-FBF5-4AF6-B4FC-FC957227C160}" srcId="{9395EC42-43B5-4F40-816A-D746785713D1}" destId="{7C06F610-B40F-4EF2-BEBF-6F9CBA308E69}" srcOrd="0" destOrd="0" parTransId="{DFF1491C-5A1F-4654-95DA-98D0462767B3}" sibTransId="{276810B1-2C7F-4FF3-97D9-C4620BD5C454}"/>
    <dgm:cxn modelId="{1FD1A275-21B5-48A2-84E3-DFB416A4B822}" srcId="{BF7E55F0-3D22-4147-844A-7A9119DB0678}" destId="{070F306E-F74B-40B7-BAC5-32B96479931C}" srcOrd="1" destOrd="0" parTransId="{A5EB6C11-518B-48D2-9F59-2E89E1AB88FF}" sibTransId="{C8E6D56D-2038-43F3-BFC1-24D8AEBD6FCE}"/>
    <dgm:cxn modelId="{4E319CDD-C1C6-453C-BE10-C212EE06269C}" type="presOf" srcId="{070F306E-F74B-40B7-BAC5-32B96479931C}" destId="{D3554688-145A-4A5D-8147-27921ACF5A61}" srcOrd="0" destOrd="0" presId="urn:microsoft.com/office/officeart/2005/8/layout/balance1"/>
    <dgm:cxn modelId="{454E14A5-0033-4384-B41D-5855AABE519F}" type="presOf" srcId="{BF7E55F0-3D22-4147-844A-7A9119DB0678}" destId="{C37F9E54-C173-443D-A43F-9FFFE8D11124}" srcOrd="0" destOrd="0" presId="urn:microsoft.com/office/officeart/2005/8/layout/balance1"/>
    <dgm:cxn modelId="{6AF0A440-6C02-4DAB-A233-7271DDE17A3C}" srcId="{A95BD44E-FDAE-4BAD-BEB4-BC67E8DDED53}" destId="{BF7E55F0-3D22-4147-844A-7A9119DB0678}" srcOrd="0" destOrd="0" parTransId="{915A0D7D-0AD6-4957-88C2-E86C18477562}" sibTransId="{3FEE31E5-783B-4218-8D9D-1E708A261B9E}"/>
    <dgm:cxn modelId="{8C51CCA8-3EDD-4EC2-9424-274053B26FE5}" type="presOf" srcId="{7C06F610-B40F-4EF2-BEBF-6F9CBA308E69}" destId="{60B1D982-7977-4FC1-80E1-19386E6DB9F1}" srcOrd="0" destOrd="0" presId="urn:microsoft.com/office/officeart/2005/8/layout/balance1"/>
    <dgm:cxn modelId="{0AEE14F4-324A-46F7-8708-89235E6F073E}" srcId="{A95BD44E-FDAE-4BAD-BEB4-BC67E8DDED53}" destId="{04A97682-CAFC-4798-8CD6-266AD96D1CB6}" srcOrd="2" destOrd="0" parTransId="{4D1654F5-C4B2-41BB-9744-C54FED1C538B}" sibTransId="{1B467841-1B4D-495A-B3BD-9C0844BBA592}"/>
    <dgm:cxn modelId="{BA7DAB8D-25BC-4377-8E8D-F40AE800560A}" type="presOf" srcId="{4395F8E4-1908-474B-8F5E-CA50190808C7}" destId="{E9DD9775-0B28-4097-95E7-98B76A2F4AAB}" srcOrd="0" destOrd="0" presId="urn:microsoft.com/office/officeart/2005/8/layout/balance1"/>
    <dgm:cxn modelId="{4F58DD8C-3A46-42CD-BA70-1052FA3A1DF6}" type="presOf" srcId="{A95BD44E-FDAE-4BAD-BEB4-BC67E8DDED53}" destId="{266F12FD-7C62-4F00-911E-D1479734B248}" srcOrd="0" destOrd="0" presId="urn:microsoft.com/office/officeart/2005/8/layout/balance1"/>
    <dgm:cxn modelId="{D79840B1-D762-4C50-8138-8CC50FB7AD16}" srcId="{A95BD44E-FDAE-4BAD-BEB4-BC67E8DDED53}" destId="{9395EC42-43B5-4F40-816A-D746785713D1}" srcOrd="1" destOrd="0" parTransId="{D8E73B19-7DE5-480E-86D7-E8F189F1A372}" sibTransId="{52E5D9C2-74E3-4C59-BA5C-C73C15B6E77B}"/>
    <dgm:cxn modelId="{C883F116-7E66-43CE-9739-4ABAC9C0714E}" type="presOf" srcId="{9395EC42-43B5-4F40-816A-D746785713D1}" destId="{7DF62FAD-20AF-45BC-B466-22FB38644521}" srcOrd="0" destOrd="0" presId="urn:microsoft.com/office/officeart/2005/8/layout/balance1"/>
    <dgm:cxn modelId="{61CD2BEC-2D6A-41FA-BCB7-F13A5CF12847}" srcId="{BF7E55F0-3D22-4147-844A-7A9119DB0678}" destId="{4395F8E4-1908-474B-8F5E-CA50190808C7}" srcOrd="0" destOrd="0" parTransId="{8A32AD05-D846-463D-9784-F3642EDBEF12}" sibTransId="{9E72C7D1-8321-4D6D-BE14-8B59FB5CE225}"/>
    <dgm:cxn modelId="{F762771B-FFE9-4518-841A-04BD9A6FE534}" type="presParOf" srcId="{266F12FD-7C62-4F00-911E-D1479734B248}" destId="{7DD27AF7-7983-4115-BFB4-796A9E5EC5E1}" srcOrd="0" destOrd="0" presId="urn:microsoft.com/office/officeart/2005/8/layout/balance1"/>
    <dgm:cxn modelId="{DA77398E-E0D7-4657-8671-D6969D678C5C}" type="presParOf" srcId="{266F12FD-7C62-4F00-911E-D1479734B248}" destId="{7879135A-FC40-4226-A44E-ACFC44D4AF2A}" srcOrd="1" destOrd="0" presId="urn:microsoft.com/office/officeart/2005/8/layout/balance1"/>
    <dgm:cxn modelId="{2EBC9FEF-90EB-4EA2-B582-FF9CFE277C88}" type="presParOf" srcId="{7879135A-FC40-4226-A44E-ACFC44D4AF2A}" destId="{C37F9E54-C173-443D-A43F-9FFFE8D11124}" srcOrd="0" destOrd="0" presId="urn:microsoft.com/office/officeart/2005/8/layout/balance1"/>
    <dgm:cxn modelId="{C8C25862-CA61-474D-999A-27FEEC29E4DB}" type="presParOf" srcId="{7879135A-FC40-4226-A44E-ACFC44D4AF2A}" destId="{7DF62FAD-20AF-45BC-B466-22FB38644521}" srcOrd="1" destOrd="0" presId="urn:microsoft.com/office/officeart/2005/8/layout/balance1"/>
    <dgm:cxn modelId="{82A62DA5-4A53-478F-8CEE-B053AD940FED}" type="presParOf" srcId="{266F12FD-7C62-4F00-911E-D1479734B248}" destId="{7C62C7C7-0E4A-49AF-B564-2FDEC9F8668D}" srcOrd="2" destOrd="0" presId="urn:microsoft.com/office/officeart/2005/8/layout/balance1"/>
    <dgm:cxn modelId="{0A3E4354-F9B8-4D72-B1BF-CBA11108F25D}" type="presParOf" srcId="{7C62C7C7-0E4A-49AF-B564-2FDEC9F8668D}" destId="{D6D4F441-9D52-42CC-892D-57BE0253E61E}" srcOrd="0" destOrd="0" presId="urn:microsoft.com/office/officeart/2005/8/layout/balance1"/>
    <dgm:cxn modelId="{033D5A59-4B8E-4164-8F1A-C077B40129A1}" type="presParOf" srcId="{7C62C7C7-0E4A-49AF-B564-2FDEC9F8668D}" destId="{6409E6D5-8CB0-4BB9-A4FE-93AB8509F7EB}" srcOrd="1" destOrd="0" presId="urn:microsoft.com/office/officeart/2005/8/layout/balance1"/>
    <dgm:cxn modelId="{4C268CE0-F222-4213-8A7C-7D9391DC481B}" type="presParOf" srcId="{7C62C7C7-0E4A-49AF-B564-2FDEC9F8668D}" destId="{7FE48E24-378A-4019-B2FC-8FF116FA30CF}" srcOrd="2" destOrd="0" presId="urn:microsoft.com/office/officeart/2005/8/layout/balance1"/>
    <dgm:cxn modelId="{9880E675-D799-41F2-AD7C-CAC66083660F}" type="presParOf" srcId="{7C62C7C7-0E4A-49AF-B564-2FDEC9F8668D}" destId="{E9DD9775-0B28-4097-95E7-98B76A2F4AAB}" srcOrd="3" destOrd="0" presId="urn:microsoft.com/office/officeart/2005/8/layout/balance1"/>
    <dgm:cxn modelId="{AE1D71D6-6C92-47E9-B667-63FA78FAABFD}" type="presParOf" srcId="{7C62C7C7-0E4A-49AF-B564-2FDEC9F8668D}" destId="{D3554688-145A-4A5D-8147-27921ACF5A61}" srcOrd="4" destOrd="0" presId="urn:microsoft.com/office/officeart/2005/8/layout/balance1"/>
    <dgm:cxn modelId="{AAC7F9CD-D238-434D-9B40-18AD00B701F6}" type="presParOf" srcId="{7C62C7C7-0E4A-49AF-B564-2FDEC9F8668D}" destId="{60B1D982-7977-4FC1-80E1-19386E6DB9F1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7F9E54-C173-443D-A43F-9FFFE8D11124}">
      <dsp:nvSpPr>
        <dsp:cNvPr id="0" name=""/>
        <dsp:cNvSpPr/>
      </dsp:nvSpPr>
      <dsp:spPr>
        <a:xfrm>
          <a:off x="2079370" y="0"/>
          <a:ext cx="1665351" cy="9251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300" kern="1200" dirty="0" smtClean="0"/>
            <a:t>יצחק</a:t>
          </a:r>
          <a:endParaRPr lang="en-US" sz="3300" kern="1200" dirty="0"/>
        </a:p>
      </dsp:txBody>
      <dsp:txXfrm>
        <a:off x="2079370" y="0"/>
        <a:ext cx="1665351" cy="925195"/>
      </dsp:txXfrm>
    </dsp:sp>
    <dsp:sp modelId="{7DF62FAD-20AF-45BC-B466-22FB38644521}">
      <dsp:nvSpPr>
        <dsp:cNvPr id="0" name=""/>
        <dsp:cNvSpPr/>
      </dsp:nvSpPr>
      <dsp:spPr>
        <a:xfrm>
          <a:off x="4484878" y="0"/>
          <a:ext cx="1665351" cy="9251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300" kern="1200" dirty="0" smtClean="0"/>
            <a:t>ישמעאל</a:t>
          </a:r>
          <a:endParaRPr lang="en-US" sz="3300" kern="1200" dirty="0"/>
        </a:p>
      </dsp:txBody>
      <dsp:txXfrm>
        <a:off x="4484878" y="0"/>
        <a:ext cx="1665351" cy="925195"/>
      </dsp:txXfrm>
    </dsp:sp>
    <dsp:sp modelId="{6409E6D5-8CB0-4BB9-A4FE-93AB8509F7EB}">
      <dsp:nvSpPr>
        <dsp:cNvPr id="0" name=""/>
        <dsp:cNvSpPr/>
      </dsp:nvSpPr>
      <dsp:spPr>
        <a:xfrm>
          <a:off x="3767851" y="3932078"/>
          <a:ext cx="693896" cy="693896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A6474C-11B3-40BB-BCD7-52D033FBF49F}">
      <dsp:nvSpPr>
        <dsp:cNvPr id="0" name=""/>
        <dsp:cNvSpPr/>
      </dsp:nvSpPr>
      <dsp:spPr>
        <a:xfrm rot="21360000">
          <a:off x="2032475" y="3634736"/>
          <a:ext cx="4164649" cy="2912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DDCE4B-D709-484B-B849-31BC3F4902E2}">
      <dsp:nvSpPr>
        <dsp:cNvPr id="0" name=""/>
        <dsp:cNvSpPr/>
      </dsp:nvSpPr>
      <dsp:spPr>
        <a:xfrm rot="21360000">
          <a:off x="2039440" y="3110091"/>
          <a:ext cx="1652693" cy="5707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300" kern="1200" dirty="0" smtClean="0"/>
            <a:t>יוסף</a:t>
          </a:r>
          <a:endParaRPr lang="en-US" sz="2300" kern="1200" dirty="0"/>
        </a:p>
      </dsp:txBody>
      <dsp:txXfrm rot="21360000">
        <a:off x="2039440" y="3110091"/>
        <a:ext cx="1652693" cy="570748"/>
      </dsp:txXfrm>
    </dsp:sp>
    <dsp:sp modelId="{BD8F40DA-C67A-4748-9484-9FDBBF44440A}">
      <dsp:nvSpPr>
        <dsp:cNvPr id="0" name=""/>
        <dsp:cNvSpPr/>
      </dsp:nvSpPr>
      <dsp:spPr>
        <a:xfrm rot="21360000">
          <a:off x="1993180" y="2499462"/>
          <a:ext cx="1652693" cy="5707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300" kern="1200" dirty="0" smtClean="0"/>
            <a:t>יהודה</a:t>
          </a:r>
          <a:endParaRPr lang="en-US" sz="2300" kern="1200" dirty="0"/>
        </a:p>
      </dsp:txBody>
      <dsp:txXfrm rot="21360000">
        <a:off x="1993180" y="2499462"/>
        <a:ext cx="1652693" cy="570748"/>
      </dsp:txXfrm>
    </dsp:sp>
    <dsp:sp modelId="{DF4E1EAA-9F34-45C4-A117-9182D26976BF}">
      <dsp:nvSpPr>
        <dsp:cNvPr id="0" name=""/>
        <dsp:cNvSpPr/>
      </dsp:nvSpPr>
      <dsp:spPr>
        <a:xfrm rot="21360000">
          <a:off x="1946920" y="1888833"/>
          <a:ext cx="1652693" cy="5707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300" kern="1200" dirty="0" smtClean="0"/>
            <a:t>הבל</a:t>
          </a:r>
          <a:endParaRPr lang="en-US" sz="2300" kern="1200" dirty="0"/>
        </a:p>
      </dsp:txBody>
      <dsp:txXfrm rot="21360000">
        <a:off x="1946920" y="1888833"/>
        <a:ext cx="1652693" cy="570748"/>
      </dsp:txXfrm>
    </dsp:sp>
    <dsp:sp modelId="{C48AD24A-33A3-4EBB-A578-E0BCDE227658}">
      <dsp:nvSpPr>
        <dsp:cNvPr id="0" name=""/>
        <dsp:cNvSpPr/>
      </dsp:nvSpPr>
      <dsp:spPr>
        <a:xfrm rot="21360000">
          <a:off x="1900660" y="1278205"/>
          <a:ext cx="1652693" cy="5707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300" kern="1200" dirty="0" smtClean="0"/>
            <a:t>יעקב</a:t>
          </a:r>
          <a:endParaRPr lang="en-US" sz="2300" kern="1200" dirty="0"/>
        </a:p>
      </dsp:txBody>
      <dsp:txXfrm rot="21360000">
        <a:off x="1900660" y="1278205"/>
        <a:ext cx="1652693" cy="570748"/>
      </dsp:txXfrm>
    </dsp:sp>
    <dsp:sp modelId="{9DFCAC97-E849-45B6-AF93-08771D866979}">
      <dsp:nvSpPr>
        <dsp:cNvPr id="0" name=""/>
        <dsp:cNvSpPr/>
      </dsp:nvSpPr>
      <dsp:spPr>
        <a:xfrm rot="21360000">
          <a:off x="4444947" y="2943556"/>
          <a:ext cx="1652693" cy="5707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300" kern="1200" dirty="0" smtClean="0"/>
            <a:t>ראובן</a:t>
          </a:r>
          <a:endParaRPr lang="en-US" sz="2300" kern="1200" dirty="0"/>
        </a:p>
      </dsp:txBody>
      <dsp:txXfrm rot="21360000">
        <a:off x="4444947" y="2943556"/>
        <a:ext cx="1652693" cy="570748"/>
      </dsp:txXfrm>
    </dsp:sp>
    <dsp:sp modelId="{C857C56D-37A5-4363-9FA8-2A6BA10F17D3}">
      <dsp:nvSpPr>
        <dsp:cNvPr id="0" name=""/>
        <dsp:cNvSpPr/>
      </dsp:nvSpPr>
      <dsp:spPr>
        <a:xfrm rot="21360000">
          <a:off x="4398687" y="2332927"/>
          <a:ext cx="1652693" cy="5707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300" kern="1200" dirty="0" smtClean="0"/>
            <a:t>עשו</a:t>
          </a:r>
          <a:endParaRPr lang="en-US" sz="2300" kern="1200" dirty="0"/>
        </a:p>
      </dsp:txBody>
      <dsp:txXfrm rot="21360000">
        <a:off x="4398687" y="2332927"/>
        <a:ext cx="1652693" cy="570748"/>
      </dsp:txXfrm>
    </dsp:sp>
    <dsp:sp modelId="{F6A9BFD4-3EFC-4F77-8499-F3489A06FE01}">
      <dsp:nvSpPr>
        <dsp:cNvPr id="0" name=""/>
        <dsp:cNvSpPr/>
      </dsp:nvSpPr>
      <dsp:spPr>
        <a:xfrm rot="21360000">
          <a:off x="4352427" y="1722298"/>
          <a:ext cx="1652693" cy="5707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300" kern="1200" dirty="0" smtClean="0"/>
            <a:t>קין</a:t>
          </a:r>
          <a:endParaRPr lang="en-US" sz="2300" kern="1200" dirty="0"/>
        </a:p>
      </dsp:txBody>
      <dsp:txXfrm rot="21360000">
        <a:off x="4352427" y="1722298"/>
        <a:ext cx="1652693" cy="5707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7F9E54-C173-443D-A43F-9FFFE8D11124}">
      <dsp:nvSpPr>
        <dsp:cNvPr id="0" name=""/>
        <dsp:cNvSpPr/>
      </dsp:nvSpPr>
      <dsp:spPr>
        <a:xfrm>
          <a:off x="2079370" y="0"/>
          <a:ext cx="1665351" cy="9251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000" kern="1200" dirty="0" smtClean="0"/>
            <a:t>הצעיר</a:t>
          </a:r>
          <a:endParaRPr lang="en-US" sz="4000" kern="1200" dirty="0"/>
        </a:p>
      </dsp:txBody>
      <dsp:txXfrm>
        <a:off x="2079370" y="0"/>
        <a:ext cx="1665351" cy="925195"/>
      </dsp:txXfrm>
    </dsp:sp>
    <dsp:sp modelId="{7DF62FAD-20AF-45BC-B466-22FB38644521}">
      <dsp:nvSpPr>
        <dsp:cNvPr id="0" name=""/>
        <dsp:cNvSpPr/>
      </dsp:nvSpPr>
      <dsp:spPr>
        <a:xfrm>
          <a:off x="4953008" y="0"/>
          <a:ext cx="1665351" cy="92519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000" kern="1200" dirty="0" smtClean="0"/>
            <a:t>הבכור</a:t>
          </a:r>
          <a:endParaRPr lang="en-US" sz="4000" kern="1200" dirty="0"/>
        </a:p>
      </dsp:txBody>
      <dsp:txXfrm>
        <a:off x="4953008" y="0"/>
        <a:ext cx="1665351" cy="925195"/>
      </dsp:txXfrm>
    </dsp:sp>
    <dsp:sp modelId="{6409E6D5-8CB0-4BB9-A4FE-93AB8509F7EB}">
      <dsp:nvSpPr>
        <dsp:cNvPr id="0" name=""/>
        <dsp:cNvSpPr/>
      </dsp:nvSpPr>
      <dsp:spPr>
        <a:xfrm>
          <a:off x="3767851" y="3932078"/>
          <a:ext cx="693896" cy="693896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E48E24-378A-4019-B2FC-8FF116FA30CF}">
      <dsp:nvSpPr>
        <dsp:cNvPr id="0" name=""/>
        <dsp:cNvSpPr/>
      </dsp:nvSpPr>
      <dsp:spPr>
        <a:xfrm rot="21360000">
          <a:off x="2032475" y="3634736"/>
          <a:ext cx="4164649" cy="2912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DD9775-0B28-4097-95E7-98B76A2F4AAB}">
      <dsp:nvSpPr>
        <dsp:cNvPr id="0" name=""/>
        <dsp:cNvSpPr/>
      </dsp:nvSpPr>
      <dsp:spPr>
        <a:xfrm rot="21360000">
          <a:off x="2008659" y="2463816"/>
          <a:ext cx="1714253" cy="12156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000" kern="1200" dirty="0" smtClean="0"/>
            <a:t>דוד</a:t>
          </a:r>
          <a:endParaRPr lang="en-US" sz="4000" kern="1200" dirty="0"/>
        </a:p>
      </dsp:txBody>
      <dsp:txXfrm rot="21360000">
        <a:off x="2008659" y="2463816"/>
        <a:ext cx="1714253" cy="1215661"/>
      </dsp:txXfrm>
    </dsp:sp>
    <dsp:sp modelId="{D3554688-145A-4A5D-8147-27921ACF5A61}">
      <dsp:nvSpPr>
        <dsp:cNvPr id="0" name=""/>
        <dsp:cNvSpPr/>
      </dsp:nvSpPr>
      <dsp:spPr>
        <a:xfrm rot="21360000">
          <a:off x="1916140" y="1205551"/>
          <a:ext cx="1714253" cy="12156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000" kern="1200" dirty="0" smtClean="0"/>
            <a:t>אפרים</a:t>
          </a:r>
          <a:endParaRPr lang="en-US" sz="4000" kern="1200" dirty="0"/>
        </a:p>
      </dsp:txBody>
      <dsp:txXfrm rot="21360000">
        <a:off x="1916140" y="1205551"/>
        <a:ext cx="1714253" cy="1215661"/>
      </dsp:txXfrm>
    </dsp:sp>
    <dsp:sp modelId="{60B1D982-7977-4FC1-80E1-19386E6DB9F1}">
      <dsp:nvSpPr>
        <dsp:cNvPr id="0" name=""/>
        <dsp:cNvSpPr/>
      </dsp:nvSpPr>
      <dsp:spPr>
        <a:xfrm rot="21360000">
          <a:off x="4993308" y="1331484"/>
          <a:ext cx="1714253" cy="12156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000" kern="1200" dirty="0" smtClean="0"/>
            <a:t>מנשה</a:t>
          </a:r>
          <a:endParaRPr lang="en-US" sz="4000" kern="1200" dirty="0"/>
        </a:p>
      </dsp:txBody>
      <dsp:txXfrm rot="21360000">
        <a:off x="4993308" y="1331484"/>
        <a:ext cx="1714253" cy="1215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05690E2-570C-45C4-AF9C-5E6B2D0D7A88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0B1E96B-9BE1-48BC-B833-BD3002EEA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spreadsheets.google.com/a/ieducatefromisrael.com/viewform?authkey=CIrhmKIB&amp;hl=en&amp;formkey=dHFzSVhmVUYya01zLTRZY0pGOUowZlE6M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הצעירה לפני הבכירה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Parshat</a:t>
            </a:r>
            <a:r>
              <a:rPr lang="en-US" dirty="0" smtClean="0"/>
              <a:t> </a:t>
            </a:r>
            <a:r>
              <a:rPr lang="en-US" dirty="0" err="1" smtClean="0"/>
              <a:t>Vayetze</a:t>
            </a:r>
            <a:r>
              <a:rPr lang="en-US" dirty="0" smtClean="0"/>
              <a:t>, </a:t>
            </a:r>
            <a:r>
              <a:rPr lang="en-US" dirty="0" smtClean="0"/>
              <a:t>Session </a:t>
            </a:r>
            <a:r>
              <a:rPr lang="en-US" dirty="0" smtClean="0"/>
              <a:t>9</a:t>
            </a:r>
            <a:endParaRPr lang="en-US" dirty="0" smtClean="0"/>
          </a:p>
          <a:p>
            <a:r>
              <a:rPr lang="en-US" dirty="0" smtClean="0"/>
              <a:t>November 6, </a:t>
            </a:r>
            <a:r>
              <a:rPr lang="en-US" dirty="0" smtClean="0"/>
              <a:t>2010</a:t>
            </a:r>
            <a:endParaRPr lang="en-US" dirty="0"/>
          </a:p>
        </p:txBody>
      </p:sp>
      <p:pic>
        <p:nvPicPr>
          <p:cNvPr id="4" name="Picture 3" descr="jconnect logos be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95665"/>
            <a:ext cx="2209800" cy="968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JconnecT</a:t>
            </a:r>
            <a:r>
              <a:rPr lang="en-US" dirty="0" smtClean="0"/>
              <a:t> Evaluation: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spreadsheets.google.com/a/ieducatefromisrael.com/viewform?authkey=CIrhmKIB&amp;hl=en&amp;formkey=dHFzSVhmVUYya01zLTRZY0pGOUowZlE6MQ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Shabbaton</a:t>
            </a:r>
            <a:endParaRPr lang="en-US" dirty="0" smtClean="0"/>
          </a:p>
          <a:p>
            <a:r>
              <a:rPr lang="en-US" dirty="0" smtClean="0"/>
              <a:t>Wiki!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Name pairs of brothers who </a:t>
            </a:r>
            <a:br>
              <a:rPr lang="en-US" dirty="0" smtClean="0"/>
            </a:br>
            <a:r>
              <a:rPr lang="en-US" dirty="0" smtClean="0"/>
              <a:t>passed leadership…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 smtClean="0"/>
              <a:t>מה המסר של היחס בין האחים?</a:t>
            </a:r>
            <a:endParaRPr lang="en-US" dirty="0"/>
          </a:p>
        </p:txBody>
      </p:sp>
      <p:pic>
        <p:nvPicPr>
          <p:cNvPr id="4" name="Content Placeholder 3" descr="esav and yaakov birthri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2057400"/>
            <a:ext cx="6477000" cy="40643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2072</TotalTime>
  <Words>60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הצעירה לפני הבכירה</vt:lpstr>
      <vt:lpstr>Reminders</vt:lpstr>
      <vt:lpstr>Name pairs of brothers who  passed leadership…</vt:lpstr>
      <vt:lpstr>Slide 4</vt:lpstr>
      <vt:lpstr>מה המסר של היחס בין האחים?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Bless you!</dc:title>
  <dc:creator>Semadar</dc:creator>
  <cp:lastModifiedBy>Semadar</cp:lastModifiedBy>
  <cp:revision>64</cp:revision>
  <dcterms:created xsi:type="dcterms:W3CDTF">2010-10-31T10:05:45Z</dcterms:created>
  <dcterms:modified xsi:type="dcterms:W3CDTF">2010-11-06T21:37:57Z</dcterms:modified>
</cp:coreProperties>
</file>